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4" r:id="rId4"/>
    <p:sldId id="257" r:id="rId5"/>
    <p:sldId id="258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5" autoAdjust="0"/>
    <p:restoredTop sz="9466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Applications for Asylum 2016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Asylanträge 2016</c:v>
                </c:pt>
              </c:strCache>
            </c:strRef>
          </c:tx>
          <c:cat>
            <c:strRef>
              <c:f>Tabelle1!$A$2:$A$4</c:f>
              <c:strCache>
                <c:ptCount val="3"/>
                <c:pt idx="0">
                  <c:v>People who were allowed asylum</c:v>
                </c:pt>
                <c:pt idx="1">
                  <c:v>People who were denied asylum</c:v>
                </c:pt>
                <c:pt idx="2">
                  <c:v>Not checked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0.624</c:v>
                </c:pt>
                <c:pt idx="1">
                  <c:v>0.25</c:v>
                </c:pt>
                <c:pt idx="2">
                  <c:v>0.126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0-4437-89B0-0DA3DE79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6E736-7620-4C88-92D0-D4162317A249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7DEF2-B74B-42CB-A7EF-15EE7CAF082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9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DEF2-B74B-42CB-A7EF-15EE7CAF082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9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8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64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9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82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4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51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60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24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8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05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41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8CD97-B9CE-4C1E-8363-E716BF20F417}" type="datetimeFigureOut">
              <a:rPr lang="de-DE" smtClean="0"/>
              <a:t>08.11.2017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89BE-C88C-4ABA-AC30-6245D85EA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7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4E620FF-B5C0-44EF-8F3A-54236CEF17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Asylum Seekers in Germany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9998FC2-CB66-4640-BC23-FF07A9F2AF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2015-today</a:t>
            </a:r>
          </a:p>
        </p:txBody>
      </p:sp>
    </p:spTree>
    <p:extLst>
      <p:ext uri="{BB962C8B-B14F-4D97-AF65-F5344CB8AC3E}">
        <p14:creationId xmlns:p14="http://schemas.microsoft.com/office/powerpoint/2010/main" val="37350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de-DE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745,545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asylum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274,360 </a:t>
            </a:r>
            <a:r>
              <a:rPr lang="de-D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accepted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883377"/>
              </p:ext>
            </p:extLst>
          </p:nvPr>
        </p:nvGraphicFramePr>
        <p:xfrm>
          <a:off x="457200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2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ealschule.waltrop.local\dfs\users2.schueler\gronwald_laura09a\Desktop\Politik\Bi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4" y="1700808"/>
            <a:ext cx="8104099" cy="41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2017 so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and Registration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Registration at the government agency after arrival.</a:t>
            </a:r>
          </a:p>
          <a:p>
            <a:r>
              <a:rPr lang="en-GB" sz="2400" dirty="0"/>
              <a:t>Registration as asylum seekers during migration, report to border authorities.</a:t>
            </a:r>
          </a:p>
          <a:p>
            <a:r>
              <a:rPr lang="en-GB" sz="2400" dirty="0"/>
              <a:t>Everyone is registered. </a:t>
            </a:r>
          </a:p>
          <a:p>
            <a:r>
              <a:rPr lang="en-GB" sz="2400" dirty="0"/>
              <a:t>Registration consists of: a photo, personal information as well as fingerprints.</a:t>
            </a:r>
          </a:p>
          <a:p>
            <a:r>
              <a:rPr lang="en-GB" sz="2400" dirty="0"/>
              <a:t>Not for under 14s. </a:t>
            </a:r>
          </a:p>
          <a:p>
            <a:r>
              <a:rPr lang="en-GB" sz="2400" dirty="0"/>
              <a:t>After registration people receive proof of arrival.</a:t>
            </a:r>
          </a:p>
          <a:p>
            <a:r>
              <a:rPr lang="en-GB" sz="2400" dirty="0"/>
              <a:t>It is an official document and must be carried at all times.</a:t>
            </a:r>
          </a:p>
          <a:p>
            <a:r>
              <a:rPr lang="en-GB" sz="2400" dirty="0"/>
              <a:t>The document contains: personal information, accommodation, and medical care. </a:t>
            </a:r>
          </a:p>
          <a:p>
            <a:pPr>
              <a:buFontTx/>
              <a:buChar char="-"/>
            </a:pPr>
            <a:endParaRPr lang="en-GB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05" y="5119125"/>
            <a:ext cx="3710496" cy="17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Distribution of Asylum Seekers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Asylum seekers are taken in by the nearest reception facilities of the respective federal state. </a:t>
            </a:r>
          </a:p>
          <a:p>
            <a:r>
              <a:rPr lang="en-GB" sz="2800" dirty="0"/>
              <a:t>It can be a temporary or long-term stay.</a:t>
            </a:r>
          </a:p>
          <a:p>
            <a:r>
              <a:rPr lang="en-GB" sz="2800" dirty="0"/>
              <a:t>The application is adapted depending on the country of origin.</a:t>
            </a:r>
          </a:p>
          <a:p>
            <a:r>
              <a:rPr lang="en-GB" sz="2800" dirty="0"/>
              <a:t>EASY is a quota system which ensures a fair distribution. </a:t>
            </a:r>
          </a:p>
          <a:p>
            <a:r>
              <a:rPr lang="en-GB" sz="2800" dirty="0"/>
              <a:t>It can be 6 months or longer.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779912" cy="24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</a:t>
            </a:r>
            <a:endParaRPr lang="de-DE" sz="3600" dirty="0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BAMF checks if the asylum seeker has already been in another state of the EU. </a:t>
            </a:r>
          </a:p>
          <a:p>
            <a:r>
              <a:rPr lang="en-GB" dirty="0"/>
              <a:t>The European database is consulted.</a:t>
            </a:r>
          </a:p>
          <a:p>
            <a:r>
              <a:rPr lang="en-GB" dirty="0"/>
              <a:t>If necessary, the application is rejected.</a:t>
            </a:r>
          </a:p>
          <a:p>
            <a:r>
              <a:rPr lang="en-GB" dirty="0"/>
              <a:t>BAMF checks the asylum seeker’s need for protection.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People Flee Alone? </a:t>
            </a:r>
            <a:endParaRPr lang="de-DE" sz="3600" dirty="0"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can be too expensive or dangerous for other family members.</a:t>
            </a:r>
          </a:p>
          <a:p>
            <a:r>
              <a:rPr lang="en-GB" dirty="0"/>
              <a:t>It is mostly young men who go.</a:t>
            </a:r>
          </a:p>
          <a:p>
            <a:r>
              <a:rPr lang="en-GB" smtClean="0"/>
              <a:t>After </a:t>
            </a:r>
            <a:r>
              <a:rPr lang="en-GB" dirty="0"/>
              <a:t>the people have asylum, they want to bring their families over.</a:t>
            </a:r>
          </a:p>
          <a:p>
            <a:r>
              <a:rPr lang="en-GB" dirty="0"/>
              <a:t>Refugees who are granted asylum still face a lot of resistance. </a:t>
            </a:r>
          </a:p>
        </p:txBody>
      </p:sp>
    </p:spTree>
    <p:extLst>
      <p:ext uri="{BB962C8B-B14F-4D97-AF65-F5344CB8AC3E}">
        <p14:creationId xmlns:p14="http://schemas.microsoft.com/office/powerpoint/2010/main" val="30927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Endless Waiting</a:t>
            </a:r>
            <a:endParaRPr lang="de-DE" sz="3600" dirty="0"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1. Registration: a wait lasting days, weeks or months.</a:t>
            </a:r>
          </a:p>
          <a:p>
            <a:r>
              <a:rPr lang="en-GB" sz="2400" dirty="0"/>
              <a:t>2. Proceeding with asylum: a wait lasting up to 24 months.</a:t>
            </a:r>
          </a:p>
          <a:p>
            <a:r>
              <a:rPr lang="en-GB" sz="2400" dirty="0"/>
              <a:t>3. Administrative court: if necessary, complaining if the application was denied.</a:t>
            </a:r>
          </a:p>
          <a:p>
            <a:r>
              <a:rPr lang="en-GB" sz="2400" dirty="0"/>
              <a:t>4. Entitlement to protection: according to the Geneva Refugee Convention, a married couple is allowed to have children under 18 brought to them, and children are allowed to have their parents brought over. </a:t>
            </a:r>
          </a:p>
          <a:p>
            <a:r>
              <a:rPr lang="en-GB" sz="2400" dirty="0"/>
              <a:t>5. German Embassy: it lasts over a year in the embassies in </a:t>
            </a:r>
            <a:r>
              <a:rPr lang="en-GB" sz="2400" dirty="0" err="1"/>
              <a:t>Libanon</a:t>
            </a:r>
            <a:r>
              <a:rPr lang="en-GB" sz="2400" dirty="0"/>
              <a:t>, Jordan and Turkey. </a:t>
            </a:r>
          </a:p>
          <a:p>
            <a:r>
              <a:rPr lang="en-GB" sz="2400" dirty="0"/>
              <a:t>6. Processing visas/leaving the country: the application has to be processed and leaving the country has to be organised. </a:t>
            </a:r>
          </a:p>
        </p:txBody>
      </p:sp>
    </p:spTree>
    <p:extLst>
      <p:ext uri="{BB962C8B-B14F-4D97-AF65-F5344CB8AC3E}">
        <p14:creationId xmlns:p14="http://schemas.microsoft.com/office/powerpoint/2010/main" val="29338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of Family in the Constitution</a:t>
            </a:r>
            <a:endParaRPr lang="de-DE" dirty="0">
              <a:latin typeface="Agency FB" panose="020B05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1. Marriages and families have special protection.</a:t>
            </a:r>
          </a:p>
          <a:p>
            <a:r>
              <a:rPr lang="en-GB" dirty="0"/>
              <a:t>2. Taking care of and raising children is the natural right of parents.</a:t>
            </a:r>
          </a:p>
          <a:p>
            <a:r>
              <a:rPr lang="en-GB" dirty="0"/>
              <a:t>3. Laws are the only reason why children can be taken against the will of those raising them.</a:t>
            </a:r>
          </a:p>
        </p:txBody>
      </p:sp>
    </p:spTree>
    <p:extLst>
      <p:ext uri="{BB962C8B-B14F-4D97-AF65-F5344CB8AC3E}">
        <p14:creationId xmlns:p14="http://schemas.microsoft.com/office/powerpoint/2010/main" val="3413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Bildschirmpräsentation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Asylum Seekers in Germany</vt:lpstr>
      <vt:lpstr>745,545 applications for asylum  274,360 accepted</vt:lpstr>
      <vt:lpstr>In 2017 so far…</vt:lpstr>
      <vt:lpstr>Arrival and Registration</vt:lpstr>
      <vt:lpstr>Initial Distribution of Asylum Seekers </vt:lpstr>
      <vt:lpstr>Decision </vt:lpstr>
      <vt:lpstr>Why Do People Flee Alone? </vt:lpstr>
      <vt:lpstr>Endless Waiting</vt:lpstr>
      <vt:lpstr>Protection of Family in the Constitution</vt:lpstr>
      <vt:lpstr>Thank you for your attention</vt:lpstr>
    </vt:vector>
  </TitlesOfParts>
  <Company>SRW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Robyn Bellinger</dc:creator>
  <cp:lastModifiedBy>muether</cp:lastModifiedBy>
  <cp:revision>15</cp:revision>
  <dcterms:created xsi:type="dcterms:W3CDTF">2017-11-07T13:04:53Z</dcterms:created>
  <dcterms:modified xsi:type="dcterms:W3CDTF">2017-11-08T11:34:24Z</dcterms:modified>
</cp:coreProperties>
</file>